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Relationship Type="http://schemas.openxmlformats.org/officeDocument/2006/relationships/font" Target="/ppt/fonts/font7.fntdata" Id="rId23" /><Relationship Type="http://schemas.openxmlformats.org/officeDocument/2006/relationships/font" Target="/ppt/fonts/font8.fntdata" Id="rId2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png" Id="rId4" /><Relationship Type="http://schemas.openxmlformats.org/officeDocument/2006/relationships/image" Target="/ppt/media/image-10-5.png" Id="rId5" /><Relationship Type="http://schemas.openxmlformats.org/officeDocument/2006/relationships/slideLayout" Target="/ppt/slideLayouts/slideLayout11.xml" Id="rId6" /><Relationship Type="http://schemas.openxmlformats.org/officeDocument/2006/relationships/notesSlide" Target="/ppt/notesSlides/notesSlide10.xml" Id="rId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slideLayout" Target="/ppt/slideLayouts/slideLayout7.xml" Id="rId3" /><Relationship Type="http://schemas.openxmlformats.org/officeDocument/2006/relationships/notesSlide" Target="/ppt/notesSlides/notesSlide6.xml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slideLayout" Target="/ppt/slideLayouts/slideLayout9.xml" Id="rId3" /><Relationship Type="http://schemas.openxmlformats.org/officeDocument/2006/relationships/notesSlide" Target="/ppt/notesSlides/notesSlide8.xml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png" Id="rId3" /><Relationship Type="http://schemas.openxmlformats.org/officeDocument/2006/relationships/image" Target="/ppt/media/image-9-4.png" Id="rId4" /><Relationship Type="http://schemas.openxmlformats.org/officeDocument/2006/relationships/slideLayout" Target="/ppt/slideLayouts/slideLayout10.xml" Id="rId5" /><Relationship Type="http://schemas.openxmlformats.org/officeDocument/2006/relationships/notesSlide" Target="/ppt/notesSlides/notesSlide9.xml" Id="rId6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6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56159" y="2728793"/>
            <a:ext cx="5145286" cy="44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59" y="3444478"/>
            <a:ext cx="894636" cy="10735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29627" y="3623310"/>
            <a:ext cx="227314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729627" y="4010144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59" y="4518065"/>
            <a:ext cx="894636" cy="1073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29627" y="4696897"/>
            <a:ext cx="323088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729627" y="5083731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59" y="5591651"/>
            <a:ext cx="894636" cy="10735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729627" y="5770483"/>
            <a:ext cx="268509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729627" y="6157317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with margins.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159" y="6665238"/>
            <a:ext cx="894636" cy="10735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729627" y="6844070"/>
            <a:ext cx="225623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2729627" y="7230904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groups.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84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5135761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510528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7955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49657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702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19315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135761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510528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7955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49657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702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19315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135761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510528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7955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49657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702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19315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business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72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6384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Rows: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3,900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054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723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37 values in Review Rating.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661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2423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6845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1267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771" y="784622"/>
            <a:ext cx="6948607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65771" y="1561028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5771" y="1867972"/>
            <a:ext cx="778525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65771" y="2010728"/>
            <a:ext cx="34936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65771" y="2430423"/>
            <a:ext cx="77852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pandas, checked structure.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5771" y="3080504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5771" y="3387447"/>
            <a:ext cx="778525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65771" y="3530203"/>
            <a:ext cx="283285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165771" y="3949898"/>
            <a:ext cx="77852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65771" y="4599980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5771" y="4906923"/>
            <a:ext cx="778525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65771" y="5049679"/>
            <a:ext cx="2528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165771" y="5469374"/>
            <a:ext cx="77852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age_group, purchase_frequency_days.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65771" y="6119455"/>
            <a:ext cx="19407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5771" y="6426398"/>
            <a:ext cx="778525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65771" y="6569154"/>
            <a:ext cx="25786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165771" y="6988850"/>
            <a:ext cx="77852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to PostgreSQL.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2683"/>
            <a:ext cx="45541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369820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369820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627114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1753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Male: $157,890, Female: $75,191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369820"/>
            <a:ext cx="3664863" cy="2085142"/>
          </a:xfrm>
          <a:prstGeom prst="roundRect">
            <a:avLst>
              <a:gd name="adj" fmla="val 701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369820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627114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471863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above average spend.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681776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681776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4939070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783818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Gloves, Sandals, Boots, Hat, Skirt.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8952" y="454343"/>
            <a:ext cx="6732508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Shipping &amp; Subscriptions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088952" y="1280398"/>
            <a:ext cx="293060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88952" y="1703665"/>
            <a:ext cx="502467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$58.46 avg. purchase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2088952" y="2116693"/>
            <a:ext cx="502467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 $60.48 avg. purchase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8952" y="2566868"/>
            <a:ext cx="5024676" cy="50246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4393" y="1280398"/>
            <a:ext cx="338792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4393" y="1703665"/>
            <a:ext cx="502467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1053 customers, $62,645 revenue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4393" y="2116693"/>
            <a:ext cx="502467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 2847 customers, $170,436 revenue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93" y="2566868"/>
            <a:ext cx="5024676" cy="50246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069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Products &amp; Segments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323480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69243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5966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(49.07%), Sweater (48.17%), Pants (47.37%).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467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81149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8715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(3116), Returning (701), New (83).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0898" y="426482"/>
            <a:ext cx="6663928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Top Products &amp; Age Groups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420898" y="1200150"/>
            <a:ext cx="266450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per Category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420898" y="1596628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 Jewelry, Sunglasses, Belt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420898" y="1898333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 Blouse, Pants, Shirt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420898" y="2200037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 Sandals, Shoes, Sneakers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20898" y="2501741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 Jacket, Coat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0898" y="2923461"/>
            <a:ext cx="4705469" cy="470546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1415" y="1200150"/>
            <a:ext cx="227742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415" y="1596628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1415" y="1898333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Middle-aged: $59,197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1415" y="2200037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 $55,978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1415" y="2501741"/>
            <a:ext cx="47054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 $55,763</a:t>
            </a:r>
            <a:endParaRPr lang="en-US" sz="12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15" y="2923461"/>
            <a:ext cx="4705469" cy="47054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6054" y="399812"/>
            <a:ext cx="304621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716054" y="1054060"/>
            <a:ext cx="919817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 for visual insights.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6054" y="1450181"/>
            <a:ext cx="6659880" cy="3657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93983" y="6216491"/>
            <a:ext cx="1788676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2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8" y="5307687"/>
            <a:ext cx="2181344" cy="21813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79577" y="7670721"/>
            <a:ext cx="181772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420564" y="6216491"/>
            <a:ext cx="1788676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2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49" y="5307687"/>
            <a:ext cx="2181344" cy="21813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06158" y="7670721"/>
            <a:ext cx="181772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Purchase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547146" y="6216491"/>
            <a:ext cx="1788676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2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931" y="5307687"/>
            <a:ext cx="2181344" cy="21813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32739" y="7670721"/>
            <a:ext cx="181772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Review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2026-01-19T05:02:42Z</dcterms:created>
  <dcterms:modified xsi:type="dcterms:W3CDTF">2026-01-19T05:02:42Z</dcterms:modified>
</cp:coreProperties>
</file>